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260" r:id="rId8"/>
    <p:sldId id="272" r:id="rId9"/>
    <p:sldId id="270" r:id="rId10"/>
    <p:sldId id="261" r:id="rId11"/>
    <p:sldId id="266" r:id="rId12"/>
    <p:sldId id="267" r:id="rId13"/>
    <p:sldId id="265" r:id="rId14"/>
    <p:sldId id="271" r:id="rId15"/>
    <p:sldId id="269" r:id="rId16"/>
    <p:sldId id="268" r:id="rId17"/>
    <p:sldId id="274" r:id="rId18"/>
    <p:sldId id="276" r:id="rId19"/>
    <p:sldId id="275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5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07CB59-F22F-4B4B-A16A-51B14164E380}" v="44" dt="2024-11-06T16:19:41.4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26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E6510-77BA-0BD8-0CD9-AE5DF90C1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443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EB43-0778-4F24-117D-E46D26B2E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2"/>
            <a:ext cx="10515600" cy="2852737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5039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E518C-E387-7257-83F9-5885619F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9052-6646-F09C-5814-6CE78BF65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6255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F6045-BBCC-8966-0C0B-30E4FF57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711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894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C8FE6F-FA6E-543E-9EA7-D4C2FC99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9006D-6047-85B0-E9FE-3E7991993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7067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B9FF-8C94-D3A9-BA03-342CE6350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CA" dirty="0"/>
              <a:t>Magazine Formatting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9C5F0-81DA-5CEF-7055-429D2B9D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785563"/>
            <a:ext cx="3352800" cy="1391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3EFB2E-23E4-5A86-0C2F-F62EBAFE3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460037"/>
            <a:ext cx="2335082" cy="1717040"/>
          </a:xfrm>
          <a:prstGeom prst="rect">
            <a:avLst/>
          </a:prstGeom>
        </p:spPr>
      </p:pic>
      <p:pic>
        <p:nvPicPr>
          <p:cNvPr id="10" name="Picture 9" descr="A drawing of a person holding a sword&#10;&#10;Description automatically generated">
            <a:extLst>
              <a:ext uri="{FF2B5EF4-FFF2-40B4-BE49-F238E27FC236}">
                <a16:creationId xmlns:a16="http://schemas.microsoft.com/office/drawing/2014/main" id="{2924202A-F8D6-E796-9C35-002AE0DB6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58" y="4871717"/>
            <a:ext cx="2335081" cy="35026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478A15-DAC5-4CAF-3604-18BB54806D2F}"/>
              </a:ext>
            </a:extLst>
          </p:cNvPr>
          <p:cNvSpPr txBox="1"/>
          <p:nvPr/>
        </p:nvSpPr>
        <p:spPr>
          <a:xfrm>
            <a:off x="8733925" y="6469139"/>
            <a:ext cx="163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John Tenniel, 1865</a:t>
            </a:r>
          </a:p>
        </p:txBody>
      </p:sp>
    </p:spTree>
    <p:extLst>
      <p:ext uri="{BB962C8B-B14F-4D97-AF65-F5344CB8AC3E}">
        <p14:creationId xmlns:p14="http://schemas.microsoft.com/office/powerpoint/2010/main" val="3320164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A6FAC-2184-5ED6-02CD-1321459FD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4E81F-6B45-E37B-0B02-8D8B2C606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763" y="-421640"/>
            <a:ext cx="10811435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7862818-AD65-C32B-1D77-1E7E68E7107E}"/>
              </a:ext>
            </a:extLst>
          </p:cNvPr>
          <p:cNvSpPr/>
          <p:nvPr/>
        </p:nvSpPr>
        <p:spPr>
          <a:xfrm rot="2273575">
            <a:off x="6887306" y="4118740"/>
            <a:ext cx="1604216" cy="51816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0F4798-23F7-4D25-D417-79303F214CCD}"/>
              </a:ext>
            </a:extLst>
          </p:cNvPr>
          <p:cNvSpPr/>
          <p:nvPr/>
        </p:nvSpPr>
        <p:spPr>
          <a:xfrm flipV="1">
            <a:off x="9113520" y="5074920"/>
            <a:ext cx="1356360" cy="838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73D34-04BE-B11B-6A1F-0140A3E6E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78" y="2087880"/>
            <a:ext cx="6081963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5AC76B-F192-851E-0A52-CDD10E90D14E}"/>
              </a:ext>
            </a:extLst>
          </p:cNvPr>
          <p:cNvSpPr/>
          <p:nvPr/>
        </p:nvSpPr>
        <p:spPr>
          <a:xfrm flipV="1">
            <a:off x="624840" y="2087880"/>
            <a:ext cx="3032760" cy="701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86040-B9A6-E69A-1CE6-553C494E2079}"/>
              </a:ext>
            </a:extLst>
          </p:cNvPr>
          <p:cNvSpPr txBox="1"/>
          <p:nvPr/>
        </p:nvSpPr>
        <p:spPr>
          <a:xfrm>
            <a:off x="457022" y="858373"/>
            <a:ext cx="775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Use</a:t>
            </a:r>
            <a:r>
              <a:rPr lang="en-CA" sz="3600" b="1" dirty="0"/>
              <a:t> \</a:t>
            </a:r>
            <a:r>
              <a:rPr lang="en-CA" sz="3600" b="1" dirty="0" err="1"/>
              <a:t>lettrine</a:t>
            </a:r>
            <a:r>
              <a:rPr lang="en-CA" sz="3600" b="1" dirty="0"/>
              <a:t>{}{} </a:t>
            </a:r>
            <a:r>
              <a:rPr lang="en-CA" sz="3600" dirty="0"/>
              <a:t>for drop caps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745591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209A8-BA87-13C6-8746-90E35EB8B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42BF8CD-8C6E-FB7C-0274-C14FA13AB1A0}"/>
              </a:ext>
            </a:extLst>
          </p:cNvPr>
          <p:cNvSpPr txBox="1"/>
          <p:nvPr/>
        </p:nvSpPr>
        <p:spPr>
          <a:xfrm>
            <a:off x="457022" y="858373"/>
            <a:ext cx="775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Use</a:t>
            </a:r>
            <a:r>
              <a:rPr lang="en-CA" sz="3600" b="1" dirty="0"/>
              <a:t> \Q </a:t>
            </a:r>
            <a:r>
              <a:rPr lang="en-CA" sz="3600" dirty="0"/>
              <a:t>and </a:t>
            </a:r>
            <a:r>
              <a:rPr lang="en-CA" sz="3600" b="1" dirty="0"/>
              <a:t>\A </a:t>
            </a:r>
            <a:r>
              <a:rPr lang="en-CA" sz="3600" dirty="0"/>
              <a:t>for questions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5C88E4-3110-EC07-87BD-B0CA7F1BF722}"/>
              </a:ext>
            </a:extLst>
          </p:cNvPr>
          <p:cNvSpPr/>
          <p:nvPr/>
        </p:nvSpPr>
        <p:spPr>
          <a:xfrm flipV="1">
            <a:off x="4625340" y="4723229"/>
            <a:ext cx="360000" cy="3962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791249-D479-D054-AFC5-ED3803236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26" y="1896743"/>
            <a:ext cx="6332823" cy="41347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39F56D-5223-D2A4-EB86-F1C85BF7C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679" y="2280801"/>
            <a:ext cx="6430272" cy="625879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D207943-5169-52DB-D308-4A433EBB84BF}"/>
              </a:ext>
            </a:extLst>
          </p:cNvPr>
          <p:cNvSpPr/>
          <p:nvPr/>
        </p:nvSpPr>
        <p:spPr>
          <a:xfrm>
            <a:off x="6429970" y="2818229"/>
            <a:ext cx="667358" cy="51816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6292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C418FF-1CA3-B38E-CEC4-4B47C3F5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67" y="2072215"/>
            <a:ext cx="5311177" cy="37189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023532-6BAE-E3A1-49B0-DB5773843140}"/>
              </a:ext>
            </a:extLst>
          </p:cNvPr>
          <p:cNvSpPr txBox="1"/>
          <p:nvPr/>
        </p:nvSpPr>
        <p:spPr>
          <a:xfrm>
            <a:off x="599467" y="949813"/>
            <a:ext cx="775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/>
              <a:t>Quotes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D016F1-9D63-31F9-9D9B-AD1EBF2A6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219" y="784860"/>
            <a:ext cx="5002635" cy="52882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16546C-9458-6868-D7D6-105CEFBA9B43}"/>
              </a:ext>
            </a:extLst>
          </p:cNvPr>
          <p:cNvSpPr/>
          <p:nvPr/>
        </p:nvSpPr>
        <p:spPr>
          <a:xfrm>
            <a:off x="6842759" y="2987040"/>
            <a:ext cx="4749773" cy="1219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8F4B4BE-B450-5B55-259A-37B16BA9B26D}"/>
              </a:ext>
            </a:extLst>
          </p:cNvPr>
          <p:cNvSpPr/>
          <p:nvPr/>
        </p:nvSpPr>
        <p:spPr>
          <a:xfrm>
            <a:off x="5910644" y="3429000"/>
            <a:ext cx="667358" cy="51816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5617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4A6E8-4A25-71C4-E881-756957790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ED86D0-9790-D43A-B059-37D0E020A1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694"/>
          <a:stretch/>
        </p:blipFill>
        <p:spPr>
          <a:xfrm>
            <a:off x="8483002" y="0"/>
            <a:ext cx="3708998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9BEAE43-3137-2E43-DD8C-94CFBE1AFBEC}"/>
              </a:ext>
            </a:extLst>
          </p:cNvPr>
          <p:cNvSpPr/>
          <p:nvPr/>
        </p:nvSpPr>
        <p:spPr>
          <a:xfrm rot="2273575">
            <a:off x="6888779" y="2716661"/>
            <a:ext cx="1604216" cy="51816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483470-DCB1-8493-123C-C76B8A542484}"/>
              </a:ext>
            </a:extLst>
          </p:cNvPr>
          <p:cNvSpPr/>
          <p:nvPr/>
        </p:nvSpPr>
        <p:spPr>
          <a:xfrm flipV="1">
            <a:off x="8641080" y="3253742"/>
            <a:ext cx="1082040" cy="4191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8848A2-BB6B-D767-DCB1-8AB27BB7B428}"/>
              </a:ext>
            </a:extLst>
          </p:cNvPr>
          <p:cNvSpPr txBox="1"/>
          <p:nvPr/>
        </p:nvSpPr>
        <p:spPr>
          <a:xfrm>
            <a:off x="457022" y="858373"/>
            <a:ext cx="775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Use</a:t>
            </a:r>
            <a:r>
              <a:rPr lang="en-CA" sz="3600" b="1" dirty="0"/>
              <a:t> \subsection{} </a:t>
            </a:r>
            <a:r>
              <a:rPr lang="en-CA" sz="3600" dirty="0"/>
              <a:t>for headings</a:t>
            </a:r>
            <a:endParaRPr lang="en-CA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D81D1-17DF-B158-2734-BE369FC7B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24" y="2438400"/>
            <a:ext cx="6201640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03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6CEED-8906-17BF-9FF6-39BA65F6A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39" y="1880189"/>
            <a:ext cx="6175753" cy="3900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B24DF9-D9DF-CDF7-3914-7E70368BF43B}"/>
              </a:ext>
            </a:extLst>
          </p:cNvPr>
          <p:cNvSpPr txBox="1"/>
          <p:nvPr/>
        </p:nvSpPr>
        <p:spPr>
          <a:xfrm>
            <a:off x="1046480" y="117348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/>
              <a:t>Subscripts and Superscripts</a:t>
            </a:r>
          </a:p>
        </p:txBody>
      </p:sp>
    </p:spTree>
    <p:extLst>
      <p:ext uri="{BB962C8B-B14F-4D97-AF65-F5344CB8AC3E}">
        <p14:creationId xmlns:p14="http://schemas.microsoft.com/office/powerpoint/2010/main" val="111237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AE2FB-B82B-7370-292F-8877E3B8F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04C4D4-0BAD-7C39-523A-F6D1A5A1D191}"/>
              </a:ext>
            </a:extLst>
          </p:cNvPr>
          <p:cNvSpPr txBox="1"/>
          <p:nvPr/>
        </p:nvSpPr>
        <p:spPr>
          <a:xfrm>
            <a:off x="843280" y="1690688"/>
            <a:ext cx="113487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CA" sz="2400" kern="1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Aptos" panose="020B0004020202020204" pitchFamily="34" charset="0"/>
              </a:rPr>
              <a:t>\</a:t>
            </a:r>
            <a:r>
              <a:rPr lang="en-CA" sz="2400" kern="100" dirty="0" err="1">
                <a:effectLst/>
                <a:latin typeface="Segoe UI" panose="020B0502040204020203" pitchFamily="34" charset="0"/>
                <a:ea typeface="Aptos" panose="020B0004020202020204" pitchFamily="34" charset="0"/>
                <a:cs typeface="Aptos" panose="020B0004020202020204" pitchFamily="34" charset="0"/>
              </a:rPr>
              <a:t>InsertBackgroundPicture</a:t>
            </a:r>
            <a:r>
              <a:rPr lang="en-CA" sz="2400" kern="1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Aptos" panose="020B0004020202020204" pitchFamily="34" charset="0"/>
              </a:rPr>
              <a:t>{../Images/</a:t>
            </a:r>
            <a:r>
              <a:rPr lang="en-CA" sz="2400" kern="100" dirty="0">
                <a:solidFill>
                  <a:schemeClr val="accent5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Aptos" panose="020B0004020202020204" pitchFamily="34" charset="0"/>
                <a:cs typeface="Aptos" panose="020B0004020202020204" pitchFamily="34" charset="0"/>
              </a:rPr>
              <a:t>Alice-in-Wonderland-page-1.png</a:t>
            </a:r>
            <a:r>
              <a:rPr lang="en-CA" sz="2400" kern="1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Aptos" panose="020B0004020202020204" pitchFamily="34" charset="0"/>
              </a:rPr>
              <a:t>}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7C7F2C-A3E8-3603-68E2-5188FE29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Images</a:t>
            </a:r>
          </a:p>
        </p:txBody>
      </p:sp>
      <p:pic>
        <p:nvPicPr>
          <p:cNvPr id="7" name="Picture 6" descr="A tree with leaves and flowers&#10;&#10;Description automatically generated">
            <a:extLst>
              <a:ext uri="{FF2B5EF4-FFF2-40B4-BE49-F238E27FC236}">
                <a16:creationId xmlns:a16="http://schemas.microsoft.com/office/drawing/2014/main" id="{C7301388-CE01-02C4-9382-EB0DDC476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93" y="2449572"/>
            <a:ext cx="2487173" cy="32186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1A57F2A8-FEA9-99CD-3E23-B7CC7D101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979" y="2445150"/>
            <a:ext cx="2487600" cy="32231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065E0E1-43F5-0D98-FAA7-8BBEC319CEDB}"/>
              </a:ext>
            </a:extLst>
          </p:cNvPr>
          <p:cNvSpPr/>
          <p:nvPr/>
        </p:nvSpPr>
        <p:spPr>
          <a:xfrm>
            <a:off x="3770543" y="3797628"/>
            <a:ext cx="667358" cy="51816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E27DDA-02B2-CCAE-55B3-4D7382E75C0E}"/>
              </a:ext>
            </a:extLst>
          </p:cNvPr>
          <p:cNvSpPr txBox="1"/>
          <p:nvPr/>
        </p:nvSpPr>
        <p:spPr>
          <a:xfrm>
            <a:off x="7877356" y="2824480"/>
            <a:ext cx="334335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sz="2400" dirty="0"/>
              <a:t>.</a:t>
            </a:r>
            <a:r>
              <a:rPr lang="en-CA" sz="2400" dirty="0" err="1"/>
              <a:t>png</a:t>
            </a:r>
            <a:r>
              <a:rPr lang="en-CA" sz="2400" dirty="0"/>
              <a:t> file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CA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sz="2400" dirty="0"/>
              <a:t>At least 300 DPI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CA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sz="2400" dirty="0"/>
              <a:t>Must be open source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CA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CA" sz="2400" dirty="0"/>
              <a:t>8.5 in x 11 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B815A1-A649-C952-8B28-49D2AE279974}"/>
              </a:ext>
            </a:extLst>
          </p:cNvPr>
          <p:cNvSpPr txBox="1"/>
          <p:nvPr/>
        </p:nvSpPr>
        <p:spPr>
          <a:xfrm>
            <a:off x="7416951" y="2453823"/>
            <a:ext cx="3422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32 </a:t>
            </a:r>
            <a:r>
              <a:rPr lang="en-CA" dirty="0" err="1"/>
              <a:t>px</a:t>
            </a:r>
            <a:r>
              <a:rPr lang="en-CA" dirty="0"/>
              <a:t> tall, or 1.384 inches tall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8A787C5-8105-EA8B-978B-9FAD2A22EF9B}"/>
              </a:ext>
            </a:extLst>
          </p:cNvPr>
          <p:cNvSpPr/>
          <p:nvPr/>
        </p:nvSpPr>
        <p:spPr>
          <a:xfrm>
            <a:off x="7307580" y="2407657"/>
            <a:ext cx="124460" cy="461665"/>
          </a:xfrm>
          <a:prstGeom prst="rightBrace">
            <a:avLst>
              <a:gd name="adj1" fmla="val 4103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6560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882275-6847-5A7A-3EC7-1372407434DF}"/>
              </a:ext>
            </a:extLst>
          </p:cNvPr>
          <p:cNvSpPr txBox="1"/>
          <p:nvPr/>
        </p:nvSpPr>
        <p:spPr>
          <a:xfrm>
            <a:off x="4128770" y="2241644"/>
            <a:ext cx="24871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CA" sz="2400" kern="1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Aptos" panose="020B0004020202020204" pitchFamily="34" charset="0"/>
              </a:rPr>
              <a:t>Original Image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D3BDAD-2CFA-9F91-FA16-9CDD3874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Images</a:t>
            </a:r>
          </a:p>
        </p:txBody>
      </p:sp>
      <p:pic>
        <p:nvPicPr>
          <p:cNvPr id="7" name="Picture 6" descr="A tree with leaves and flowers&#10;&#10;Description automatically generated">
            <a:extLst>
              <a:ext uri="{FF2B5EF4-FFF2-40B4-BE49-F238E27FC236}">
                <a16:creationId xmlns:a16="http://schemas.microsoft.com/office/drawing/2014/main" id="{C7BA30A7-F88E-F614-B3CA-B03607F45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93" y="2449572"/>
            <a:ext cx="2487173" cy="32186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tree in a forest&#10;&#10;Description automatically generated">
            <a:extLst>
              <a:ext uri="{FF2B5EF4-FFF2-40B4-BE49-F238E27FC236}">
                <a16:creationId xmlns:a16="http://schemas.microsoft.com/office/drawing/2014/main" id="{9C2F15F9-FF1C-E22B-AF59-4C85BC0E01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8770" y="3016251"/>
            <a:ext cx="3934460" cy="2622973"/>
          </a:xfrm>
          <a:prstGeom prst="rect">
            <a:avLst/>
          </a:prstGeom>
        </p:spPr>
      </p:pic>
      <p:pic>
        <p:nvPicPr>
          <p:cNvPr id="11" name="Picture 10" descr="A screenshot of a screenshot of a tree&#10;&#10;Description automatically generated">
            <a:extLst>
              <a:ext uri="{FF2B5EF4-FFF2-40B4-BE49-F238E27FC236}">
                <a16:creationId xmlns:a16="http://schemas.microsoft.com/office/drawing/2014/main" id="{288E2C31-E5AB-1400-7D96-126C2CD15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07" y="3715932"/>
            <a:ext cx="4334265" cy="19232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979B4C-0A3A-0408-109C-F08E5E0FD68A}"/>
              </a:ext>
            </a:extLst>
          </p:cNvPr>
          <p:cNvSpPr txBox="1"/>
          <p:nvPr/>
        </p:nvSpPr>
        <p:spPr>
          <a:xfrm>
            <a:off x="8436610" y="2241643"/>
            <a:ext cx="30645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CA" sz="2400" kern="100" dirty="0">
                <a:effectLst/>
                <a:latin typeface="Segoe UI" panose="020B0502040204020203" pitchFamily="34" charset="0"/>
                <a:ea typeface="Aptos" panose="020B0004020202020204" pitchFamily="34" charset="0"/>
                <a:cs typeface="Aptos" panose="020B0004020202020204" pitchFamily="34" charset="0"/>
              </a:rPr>
              <a:t>Open access proof (license screenshot)</a:t>
            </a:r>
          </a:p>
        </p:txBody>
      </p:sp>
    </p:spTree>
    <p:extLst>
      <p:ext uri="{BB962C8B-B14F-4D97-AF65-F5344CB8AC3E}">
        <p14:creationId xmlns:p14="http://schemas.microsoft.com/office/powerpoint/2010/main" val="14847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C4E70-63F9-9E24-4B77-1505F1990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C2FA530-1D9E-C266-DC26-27E45BFD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3" y="0"/>
            <a:ext cx="1081143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D444B5-2773-8C11-4AB7-78D1EAEBC851}"/>
              </a:ext>
            </a:extLst>
          </p:cNvPr>
          <p:cNvSpPr/>
          <p:nvPr/>
        </p:nvSpPr>
        <p:spPr>
          <a:xfrm>
            <a:off x="138896" y="5635091"/>
            <a:ext cx="1273214" cy="4859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000" b="1" dirty="0" err="1">
                <a:solidFill>
                  <a:schemeClr val="tx1"/>
                </a:solidFill>
              </a:rPr>
              <a:t>lettrine</a:t>
            </a:r>
            <a:endParaRPr lang="en-CA" sz="20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A63B90-1590-B055-5392-7BD2385190A5}"/>
              </a:ext>
            </a:extLst>
          </p:cNvPr>
          <p:cNvSpPr/>
          <p:nvPr/>
        </p:nvSpPr>
        <p:spPr>
          <a:xfrm>
            <a:off x="138897" y="1990994"/>
            <a:ext cx="1116000" cy="4859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600" b="1" dirty="0">
                <a:solidFill>
                  <a:schemeClr val="tx1"/>
                </a:solidFill>
              </a:rPr>
              <a:t>preamble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26CB26-AC8F-4249-8D39-9F6BF4C4188C}"/>
              </a:ext>
            </a:extLst>
          </p:cNvPr>
          <p:cNvSpPr/>
          <p:nvPr/>
        </p:nvSpPr>
        <p:spPr>
          <a:xfrm>
            <a:off x="8995458" y="3267102"/>
            <a:ext cx="1514355" cy="4859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000" b="1" dirty="0">
                <a:solidFill>
                  <a:schemeClr val="tx1"/>
                </a:solidFill>
              </a:rPr>
              <a:t>subsection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F0D4DE-0A94-AB7B-75D3-740FB34802CA}"/>
              </a:ext>
            </a:extLst>
          </p:cNvPr>
          <p:cNvSpPr/>
          <p:nvPr/>
        </p:nvSpPr>
        <p:spPr>
          <a:xfrm>
            <a:off x="10956739" y="6256264"/>
            <a:ext cx="1024361" cy="4859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000" b="1" dirty="0">
                <a:solidFill>
                  <a:schemeClr val="tx1"/>
                </a:solidFill>
              </a:rPr>
              <a:t>quote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D10E6E-6933-B8BA-F063-C0C84EDB0791}"/>
              </a:ext>
            </a:extLst>
          </p:cNvPr>
          <p:cNvSpPr/>
          <p:nvPr/>
        </p:nvSpPr>
        <p:spPr>
          <a:xfrm>
            <a:off x="210901" y="101600"/>
            <a:ext cx="3183424" cy="3744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000" b="1" dirty="0" err="1">
                <a:solidFill>
                  <a:schemeClr val="tx1"/>
                </a:solidFill>
              </a:rPr>
              <a:t>InsertBackgroundPicture</a:t>
            </a:r>
            <a:endParaRPr lang="en-CA" sz="200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FD3EDD-8669-C19F-F72A-8A8DD8478CD3}"/>
              </a:ext>
            </a:extLst>
          </p:cNvPr>
          <p:cNvSpPr/>
          <p:nvPr/>
        </p:nvSpPr>
        <p:spPr>
          <a:xfrm>
            <a:off x="2783713" y="1188260"/>
            <a:ext cx="1127887" cy="4859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000" b="1" dirty="0">
                <a:solidFill>
                  <a:schemeClr val="tx1"/>
                </a:solidFill>
              </a:rPr>
              <a:t>Section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A04A-0A8E-3E87-A8EA-F735735B97E3}"/>
              </a:ext>
            </a:extLst>
          </p:cNvPr>
          <p:cNvSpPr/>
          <p:nvPr/>
        </p:nvSpPr>
        <p:spPr>
          <a:xfrm>
            <a:off x="5341785" y="6293808"/>
            <a:ext cx="1475633" cy="4859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000" b="1" dirty="0" err="1">
                <a:solidFill>
                  <a:schemeClr val="tx1"/>
                </a:solidFill>
              </a:rPr>
              <a:t>multicols</a:t>
            </a:r>
            <a:endParaRPr lang="en-CA" sz="20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6B7510-4AC6-C7F7-E4EE-61BB2F7B006B}"/>
              </a:ext>
            </a:extLst>
          </p:cNvPr>
          <p:cNvSpPr/>
          <p:nvPr/>
        </p:nvSpPr>
        <p:spPr>
          <a:xfrm>
            <a:off x="10880738" y="1942369"/>
            <a:ext cx="25200" cy="10184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501B9B-385E-A440-3353-ACFC730B4F4B}"/>
              </a:ext>
            </a:extLst>
          </p:cNvPr>
          <p:cNvSpPr/>
          <p:nvPr/>
        </p:nvSpPr>
        <p:spPr>
          <a:xfrm>
            <a:off x="7993498" y="1967770"/>
            <a:ext cx="25200" cy="10184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12318B-34C4-D369-0EE4-F828E32DD48A}"/>
              </a:ext>
            </a:extLst>
          </p:cNvPr>
          <p:cNvSpPr/>
          <p:nvPr/>
        </p:nvSpPr>
        <p:spPr>
          <a:xfrm>
            <a:off x="10958223" y="1990993"/>
            <a:ext cx="1116000" cy="6167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600" b="1" dirty="0" err="1">
                <a:solidFill>
                  <a:schemeClr val="tx1"/>
                </a:solidFill>
              </a:rPr>
              <a:t>Justifi</a:t>
            </a:r>
            <a:r>
              <a:rPr lang="en-CA" sz="1600" b="1" dirty="0">
                <a:solidFill>
                  <a:schemeClr val="tx1"/>
                </a:solidFill>
              </a:rPr>
              <a:t>-cation</a:t>
            </a:r>
          </a:p>
        </p:txBody>
      </p:sp>
    </p:spTree>
    <p:extLst>
      <p:ext uri="{BB962C8B-B14F-4D97-AF65-F5344CB8AC3E}">
        <p14:creationId xmlns:p14="http://schemas.microsoft.com/office/powerpoint/2010/main" val="1851812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ge of a book&#10;&#10;Description automatically generated">
            <a:extLst>
              <a:ext uri="{FF2B5EF4-FFF2-40B4-BE49-F238E27FC236}">
                <a16:creationId xmlns:a16="http://schemas.microsoft.com/office/drawing/2014/main" id="{A4AC1E5F-45E6-AA2E-E1CA-80FA73E2F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16" y="228060"/>
            <a:ext cx="4940968" cy="640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02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8CAEB54-5CF7-CE5E-4992-26846BFFE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3" y="0"/>
            <a:ext cx="1081143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6579D3-BC2F-A926-1E5A-B9D92D3548A5}"/>
              </a:ext>
            </a:extLst>
          </p:cNvPr>
          <p:cNvSpPr/>
          <p:nvPr/>
        </p:nvSpPr>
        <p:spPr>
          <a:xfrm>
            <a:off x="138896" y="5635091"/>
            <a:ext cx="1273214" cy="4859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000" b="1" dirty="0" err="1">
                <a:solidFill>
                  <a:schemeClr val="tx1"/>
                </a:solidFill>
              </a:rPr>
              <a:t>lettrine</a:t>
            </a:r>
            <a:endParaRPr lang="en-CA" sz="20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35104F-A2E5-610A-E3E6-C72DB1E96DBA}"/>
              </a:ext>
            </a:extLst>
          </p:cNvPr>
          <p:cNvSpPr/>
          <p:nvPr/>
        </p:nvSpPr>
        <p:spPr>
          <a:xfrm>
            <a:off x="138897" y="1990994"/>
            <a:ext cx="1116000" cy="4859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600" b="1" dirty="0">
                <a:solidFill>
                  <a:schemeClr val="tx1"/>
                </a:solidFill>
              </a:rPr>
              <a:t>preamble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43DF8D-25A3-14F8-1C2E-BA4816B076C2}"/>
              </a:ext>
            </a:extLst>
          </p:cNvPr>
          <p:cNvSpPr/>
          <p:nvPr/>
        </p:nvSpPr>
        <p:spPr>
          <a:xfrm>
            <a:off x="8995458" y="3267102"/>
            <a:ext cx="1514355" cy="4859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000" b="1" dirty="0">
                <a:solidFill>
                  <a:schemeClr val="tx1"/>
                </a:solidFill>
              </a:rPr>
              <a:t>subsection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FC4009-D135-855C-D3F2-787438B026E7}"/>
              </a:ext>
            </a:extLst>
          </p:cNvPr>
          <p:cNvSpPr/>
          <p:nvPr/>
        </p:nvSpPr>
        <p:spPr>
          <a:xfrm>
            <a:off x="10956739" y="6256264"/>
            <a:ext cx="1024361" cy="4859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000" b="1" dirty="0">
                <a:solidFill>
                  <a:schemeClr val="tx1"/>
                </a:solidFill>
              </a:rPr>
              <a:t>quote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21FF5F-C7F3-D9B8-8E7A-242841E6DD15}"/>
              </a:ext>
            </a:extLst>
          </p:cNvPr>
          <p:cNvSpPr/>
          <p:nvPr/>
        </p:nvSpPr>
        <p:spPr>
          <a:xfrm>
            <a:off x="210901" y="101600"/>
            <a:ext cx="3183424" cy="3744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000" b="1" dirty="0" err="1">
                <a:solidFill>
                  <a:schemeClr val="tx1"/>
                </a:solidFill>
              </a:rPr>
              <a:t>InsertBackgroundPicture</a:t>
            </a:r>
            <a:endParaRPr lang="en-CA" sz="200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3E028E-C55D-0457-D556-E318F6EB7C16}"/>
              </a:ext>
            </a:extLst>
          </p:cNvPr>
          <p:cNvSpPr/>
          <p:nvPr/>
        </p:nvSpPr>
        <p:spPr>
          <a:xfrm>
            <a:off x="2783713" y="1188260"/>
            <a:ext cx="1127887" cy="4859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000" b="1" dirty="0">
                <a:solidFill>
                  <a:schemeClr val="tx1"/>
                </a:solidFill>
              </a:rPr>
              <a:t>Section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D588E2-1084-4379-6C57-1EE75CAD5836}"/>
              </a:ext>
            </a:extLst>
          </p:cNvPr>
          <p:cNvSpPr/>
          <p:nvPr/>
        </p:nvSpPr>
        <p:spPr>
          <a:xfrm>
            <a:off x="5341785" y="6293808"/>
            <a:ext cx="1475633" cy="4859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000" b="1" dirty="0" err="1">
                <a:solidFill>
                  <a:schemeClr val="tx1"/>
                </a:solidFill>
              </a:rPr>
              <a:t>multicols</a:t>
            </a:r>
            <a:endParaRPr lang="en-CA" sz="20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42B9C-8D3F-97A2-A4A8-3E78FD45801E}"/>
              </a:ext>
            </a:extLst>
          </p:cNvPr>
          <p:cNvSpPr/>
          <p:nvPr/>
        </p:nvSpPr>
        <p:spPr>
          <a:xfrm>
            <a:off x="10880738" y="1942369"/>
            <a:ext cx="25200" cy="10184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5DA2A4-6965-8FD1-4DAE-715B9DDE6773}"/>
              </a:ext>
            </a:extLst>
          </p:cNvPr>
          <p:cNvSpPr/>
          <p:nvPr/>
        </p:nvSpPr>
        <p:spPr>
          <a:xfrm>
            <a:off x="7993498" y="1967770"/>
            <a:ext cx="25200" cy="10184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7A09D2-4B4F-4479-CF2B-1325D8B83A35}"/>
              </a:ext>
            </a:extLst>
          </p:cNvPr>
          <p:cNvSpPr/>
          <p:nvPr/>
        </p:nvSpPr>
        <p:spPr>
          <a:xfrm>
            <a:off x="10958223" y="1990993"/>
            <a:ext cx="1116000" cy="6167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600" b="1" dirty="0" err="1">
                <a:solidFill>
                  <a:schemeClr val="tx1"/>
                </a:solidFill>
              </a:rPr>
              <a:t>Justifi</a:t>
            </a:r>
            <a:r>
              <a:rPr lang="en-CA" sz="1600" b="1" dirty="0">
                <a:solidFill>
                  <a:schemeClr val="tx1"/>
                </a:solidFill>
              </a:rPr>
              <a:t>-cation</a:t>
            </a:r>
          </a:p>
        </p:txBody>
      </p:sp>
    </p:spTree>
    <p:extLst>
      <p:ext uri="{BB962C8B-B14F-4D97-AF65-F5344CB8AC3E}">
        <p14:creationId xmlns:p14="http://schemas.microsoft.com/office/powerpoint/2010/main" val="377035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599824-2CED-C625-DB83-410622EF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00" y="667411"/>
            <a:ext cx="10810800" cy="55231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20390E-CE4E-5E96-F2EC-EE27683697F8}"/>
              </a:ext>
            </a:extLst>
          </p:cNvPr>
          <p:cNvSpPr/>
          <p:nvPr/>
        </p:nvSpPr>
        <p:spPr>
          <a:xfrm>
            <a:off x="1066800" y="436880"/>
            <a:ext cx="3261360" cy="4968240"/>
          </a:xfrm>
          <a:prstGeom prst="rect">
            <a:avLst/>
          </a:prstGeom>
          <a:gradFill flip="none" rotWithShape="1">
            <a:gsLst>
              <a:gs pos="8700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95CE1B-0ECF-AD2C-F8CF-97B7DAF4009B}"/>
              </a:ext>
            </a:extLst>
          </p:cNvPr>
          <p:cNvSpPr/>
          <p:nvPr/>
        </p:nvSpPr>
        <p:spPr>
          <a:xfrm>
            <a:off x="1319684" y="3080055"/>
            <a:ext cx="3261360" cy="5554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000" b="1" dirty="0" err="1">
                <a:solidFill>
                  <a:schemeClr val="tx1"/>
                </a:solidFill>
              </a:rPr>
              <a:t>InsertBackgroundImage</a:t>
            </a:r>
            <a:endParaRPr lang="en-CA" sz="20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2BF09F-4E55-DE92-429A-ACF7747FD059}"/>
              </a:ext>
            </a:extLst>
          </p:cNvPr>
          <p:cNvSpPr txBox="1"/>
          <p:nvPr/>
        </p:nvSpPr>
        <p:spPr>
          <a:xfrm>
            <a:off x="1219200" y="3816858"/>
            <a:ext cx="295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Must use full-page (8.5 x 11 inch) background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1AE187-2B06-CF9B-8EFD-6E7EAB552BAB}"/>
              </a:ext>
            </a:extLst>
          </p:cNvPr>
          <p:cNvSpPr/>
          <p:nvPr/>
        </p:nvSpPr>
        <p:spPr>
          <a:xfrm>
            <a:off x="4480560" y="528320"/>
            <a:ext cx="3261360" cy="4632960"/>
          </a:xfrm>
          <a:prstGeom prst="rect">
            <a:avLst/>
          </a:prstGeom>
          <a:gradFill flip="none" rotWithShape="1">
            <a:gsLst>
              <a:gs pos="8400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F2B7E4-E9A6-9B93-1496-EB7E4F6BD921}"/>
              </a:ext>
            </a:extLst>
          </p:cNvPr>
          <p:cNvSpPr/>
          <p:nvPr/>
        </p:nvSpPr>
        <p:spPr>
          <a:xfrm>
            <a:off x="5708804" y="3261360"/>
            <a:ext cx="1840076" cy="5554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000" b="1" dirty="0">
                <a:solidFill>
                  <a:schemeClr val="tx1"/>
                </a:solidFill>
              </a:rPr>
              <a:t>author-name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E2066E-3902-D8C3-0C75-245082490841}"/>
              </a:ext>
            </a:extLst>
          </p:cNvPr>
          <p:cNvSpPr/>
          <p:nvPr/>
        </p:nvSpPr>
        <p:spPr>
          <a:xfrm>
            <a:off x="5708804" y="3933571"/>
            <a:ext cx="1840076" cy="5554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000" b="1" dirty="0">
                <a:solidFill>
                  <a:schemeClr val="tx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259085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149B4-0865-EA66-6F93-5429598E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7752D9-2B86-37C5-B2E7-7B78BD7376D2}"/>
              </a:ext>
            </a:extLst>
          </p:cNvPr>
          <p:cNvSpPr txBox="1"/>
          <p:nvPr/>
        </p:nvSpPr>
        <p:spPr>
          <a:xfrm>
            <a:off x="599467" y="949813"/>
            <a:ext cx="775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/>
              <a:t>Authors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0CD5982-46EE-C9EF-1B00-0110C7266CBB}"/>
              </a:ext>
            </a:extLst>
          </p:cNvPr>
          <p:cNvSpPr/>
          <p:nvPr/>
        </p:nvSpPr>
        <p:spPr>
          <a:xfrm>
            <a:off x="5910644" y="3429000"/>
            <a:ext cx="667358" cy="51816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46CD0-398C-2A9B-7A79-09C2DA5A2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60" y="2447661"/>
            <a:ext cx="5172367" cy="2835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2DE635-F53D-DBF1-718B-D6601A2A3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271" y="2624025"/>
            <a:ext cx="6287377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79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DB19-FCDE-203C-9369-3370E282E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E2127F-8378-EF95-D9DD-D094E9589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94373" y="4606538"/>
            <a:ext cx="11003254" cy="69796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736C78-3F2D-B1C4-A61D-320161AFDBA3}"/>
              </a:ext>
            </a:extLst>
          </p:cNvPr>
          <p:cNvSpPr txBox="1"/>
          <p:nvPr/>
        </p:nvSpPr>
        <p:spPr>
          <a:xfrm>
            <a:off x="457022" y="858373"/>
            <a:ext cx="775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Use</a:t>
            </a:r>
            <a:r>
              <a:rPr lang="en-CA" sz="3600" b="1" dirty="0"/>
              <a:t> \section{} </a:t>
            </a:r>
            <a:r>
              <a:rPr lang="en-CA" sz="3600" dirty="0"/>
              <a:t>for the title</a:t>
            </a:r>
            <a:endParaRPr lang="en-CA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1F2D7-4F75-38FD-EE44-A8B18756B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22" y="2251462"/>
            <a:ext cx="10485120" cy="12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36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02C04-2C09-49BC-1F0A-5B68BA14C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13" y="2235053"/>
            <a:ext cx="7350889" cy="4201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45B824-ABC7-26D0-A355-7812D68CA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763" y="-421640"/>
            <a:ext cx="10811435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0F8EA77-423A-F86A-C181-5C62AD77F700}"/>
              </a:ext>
            </a:extLst>
          </p:cNvPr>
          <p:cNvSpPr/>
          <p:nvPr/>
        </p:nvSpPr>
        <p:spPr>
          <a:xfrm>
            <a:off x="7547002" y="3429000"/>
            <a:ext cx="667358" cy="51816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97CA65-E5E4-8A06-6B6B-98573C1059D2}"/>
              </a:ext>
            </a:extLst>
          </p:cNvPr>
          <p:cNvSpPr/>
          <p:nvPr/>
        </p:nvSpPr>
        <p:spPr>
          <a:xfrm>
            <a:off x="8945880" y="1447800"/>
            <a:ext cx="3246120" cy="36271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759760-FF2D-5C30-EB32-2C4AE789D4F9}"/>
              </a:ext>
            </a:extLst>
          </p:cNvPr>
          <p:cNvSpPr txBox="1"/>
          <p:nvPr/>
        </p:nvSpPr>
        <p:spPr>
          <a:xfrm>
            <a:off x="457022" y="858373"/>
            <a:ext cx="7757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Use</a:t>
            </a:r>
            <a:r>
              <a:rPr lang="en-CA" sz="3600" b="1" dirty="0"/>
              <a:t> \begin{preamble} </a:t>
            </a:r>
            <a:r>
              <a:rPr lang="en-CA" sz="3600" dirty="0"/>
              <a:t>and</a:t>
            </a:r>
            <a:r>
              <a:rPr lang="en-CA" sz="3600" b="1" dirty="0"/>
              <a:t> \end{preamble}</a:t>
            </a:r>
          </a:p>
        </p:txBody>
      </p:sp>
    </p:spTree>
    <p:extLst>
      <p:ext uri="{BB962C8B-B14F-4D97-AF65-F5344CB8AC3E}">
        <p14:creationId xmlns:p14="http://schemas.microsoft.com/office/powerpoint/2010/main" val="3366836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D99B2-085F-343D-3366-94DD3007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52AA6C-00AD-A382-874E-3C5629488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13" y="2235053"/>
            <a:ext cx="7350889" cy="4201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DF5F3C-D21A-1410-57F4-4383A7949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763" y="-421640"/>
            <a:ext cx="10811435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3C5F5FA-006B-B2E5-05C3-B55EA60CBEA9}"/>
              </a:ext>
            </a:extLst>
          </p:cNvPr>
          <p:cNvSpPr/>
          <p:nvPr/>
        </p:nvSpPr>
        <p:spPr>
          <a:xfrm rot="19484146">
            <a:off x="7737203" y="2172027"/>
            <a:ext cx="667358" cy="51816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2CC1A-FF6E-B9F4-5B33-6CC766DC53BA}"/>
              </a:ext>
            </a:extLst>
          </p:cNvPr>
          <p:cNvSpPr/>
          <p:nvPr/>
        </p:nvSpPr>
        <p:spPr>
          <a:xfrm>
            <a:off x="8945880" y="1504704"/>
            <a:ext cx="3246120" cy="5222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B78A1-E282-94A0-A64D-BC3F9A461A8F}"/>
              </a:ext>
            </a:extLst>
          </p:cNvPr>
          <p:cNvSpPr txBox="1"/>
          <p:nvPr/>
        </p:nvSpPr>
        <p:spPr>
          <a:xfrm>
            <a:off x="457022" y="858373"/>
            <a:ext cx="775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Use</a:t>
            </a:r>
            <a:r>
              <a:rPr lang="en-CA" sz="3600" b="1" dirty="0"/>
              <a:t> \</a:t>
            </a:r>
            <a:r>
              <a:rPr lang="en-CA" sz="3600" b="1" dirty="0" err="1"/>
              <a:t>emph</a:t>
            </a:r>
            <a:r>
              <a:rPr lang="en-CA" sz="3600" b="1" dirty="0"/>
              <a:t>{} </a:t>
            </a:r>
            <a:r>
              <a:rPr lang="en-CA" sz="3600" dirty="0"/>
              <a:t>for emphasis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2EB1E8-B8C8-8E4D-B555-52A144415713}"/>
              </a:ext>
            </a:extLst>
          </p:cNvPr>
          <p:cNvSpPr/>
          <p:nvPr/>
        </p:nvSpPr>
        <p:spPr>
          <a:xfrm>
            <a:off x="457022" y="1669145"/>
            <a:ext cx="3627298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Note: There is no bold available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6EFD56-9157-01DA-DEE3-47AE7AC3EB1B}"/>
              </a:ext>
            </a:extLst>
          </p:cNvPr>
          <p:cNvSpPr/>
          <p:nvPr/>
        </p:nvSpPr>
        <p:spPr>
          <a:xfrm flipV="1">
            <a:off x="2545080" y="2849880"/>
            <a:ext cx="4846320" cy="3962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8319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177CE-9F19-755B-6D2F-B55281E08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A6CAEA-E377-54DE-9D80-6895F636F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13" y="2235053"/>
            <a:ext cx="7350889" cy="4201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96763E-11CF-84DA-AEFB-18EA84CD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763" y="-421640"/>
            <a:ext cx="10811435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CF48D5F-7079-0124-B2CA-53B6AF534EA0}"/>
              </a:ext>
            </a:extLst>
          </p:cNvPr>
          <p:cNvSpPr/>
          <p:nvPr/>
        </p:nvSpPr>
        <p:spPr>
          <a:xfrm rot="19484146">
            <a:off x="7737203" y="2172027"/>
            <a:ext cx="667358" cy="51816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1E701F-8AB3-9B89-4ACA-364CF08F0E20}"/>
              </a:ext>
            </a:extLst>
          </p:cNvPr>
          <p:cNvSpPr/>
          <p:nvPr/>
        </p:nvSpPr>
        <p:spPr>
          <a:xfrm flipV="1">
            <a:off x="9220200" y="4069080"/>
            <a:ext cx="320040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55D170-5095-D7CD-C6B9-CE1602B5707B}"/>
              </a:ext>
            </a:extLst>
          </p:cNvPr>
          <p:cNvSpPr txBox="1"/>
          <p:nvPr/>
        </p:nvSpPr>
        <p:spPr>
          <a:xfrm>
            <a:off x="457022" y="858373"/>
            <a:ext cx="775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Use</a:t>
            </a:r>
            <a:r>
              <a:rPr lang="en-CA" sz="3600" b="1" dirty="0"/>
              <a:t> \&amp; </a:t>
            </a:r>
            <a:r>
              <a:rPr lang="en-CA" sz="3600" dirty="0"/>
              <a:t>for ampersands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9DB4EB-6102-085A-75AF-2769F601A271}"/>
              </a:ext>
            </a:extLst>
          </p:cNvPr>
          <p:cNvSpPr/>
          <p:nvPr/>
        </p:nvSpPr>
        <p:spPr>
          <a:xfrm flipV="1">
            <a:off x="4625340" y="4723229"/>
            <a:ext cx="360000" cy="3962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63FE9B-A14D-769A-7C6B-9F62B25F6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606" y="662353"/>
            <a:ext cx="943107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29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38d593d-3ab6-4a89-a1f5-458dc00ded4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EAA2CEB689D54888CF36D31D59ECBB" ma:contentTypeVersion="17" ma:contentTypeDescription="Create a new document." ma:contentTypeScope="" ma:versionID="d53813905f17b414c5e40ac2dee539fb">
  <xsd:schema xmlns:xsd="http://www.w3.org/2001/XMLSchema" xmlns:xs="http://www.w3.org/2001/XMLSchema" xmlns:p="http://schemas.microsoft.com/office/2006/metadata/properties" xmlns:ns3="e38d593d-3ab6-4a89-a1f5-458dc00ded4f" xmlns:ns4="566f7474-d299-416d-ab03-35acaa8062fb" targetNamespace="http://schemas.microsoft.com/office/2006/metadata/properties" ma:root="true" ma:fieldsID="898abe4fff3fa40d32dc0a48f12007e8" ns3:_="" ns4:_="">
    <xsd:import namespace="e38d593d-3ab6-4a89-a1f5-458dc00ded4f"/>
    <xsd:import namespace="566f7474-d299-416d-ab03-35acaa8062f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8d593d-3ab6-4a89-a1f5-458dc00ded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6f7474-d299-416d-ab03-35acaa8062f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19DBDA-E4B7-4DAF-9233-9AA42B9FBF63}">
  <ds:schemaRefs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566f7474-d299-416d-ab03-35acaa8062fb"/>
    <ds:schemaRef ds:uri="e38d593d-3ab6-4a89-a1f5-458dc00ded4f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BB948E1-5665-4DC7-911A-19F08ABE1F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508CAA-3A42-400A-A00F-F9BFC5EF7D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8d593d-3ab6-4a89-a1f5-458dc00ded4f"/>
    <ds:schemaRef ds:uri="566f7474-d299-416d-ab03-35acaa8062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142</Words>
  <Application>Microsoft Office PowerPoint</Application>
  <PresentationFormat>Widescreen</PresentationFormat>
  <Paragraphs>46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Segoe UI</vt:lpstr>
      <vt:lpstr>Segoe UI Light</vt:lpstr>
      <vt:lpstr>Wingdings</vt:lpstr>
      <vt:lpstr>Office Theme</vt:lpstr>
      <vt:lpstr>Magazine Formatting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Images</vt:lpstr>
      <vt:lpstr>Images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Christelinda Laureijs</dc:creator>
  <cp:lastModifiedBy>Christelinda Laureijs</cp:lastModifiedBy>
  <cp:revision>2</cp:revision>
  <dcterms:created xsi:type="dcterms:W3CDTF">2024-11-06T13:19:05Z</dcterms:created>
  <dcterms:modified xsi:type="dcterms:W3CDTF">2024-11-06T16:21:56Z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0x010100D5EAA2CEB689D54888CF36D31D59ECBB</vt:lpwstr>
  </property>
</Properties>
</file>